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4" r:id="rId5"/>
    <p:sldId id="260" r:id="rId6"/>
    <p:sldId id="262" r:id="rId7"/>
    <p:sldId id="259" r:id="rId8"/>
    <p:sldId id="267" r:id="rId9"/>
    <p:sldId id="263" r:id="rId10"/>
    <p:sldId id="261"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48"/>
    <p:restoredTop sz="96654"/>
  </p:normalViewPr>
  <p:slideViewPr>
    <p:cSldViewPr snapToGrid="0">
      <p:cViewPr varScale="1">
        <p:scale>
          <a:sx n="88" d="100"/>
          <a:sy n="88" d="100"/>
        </p:scale>
        <p:origin x="14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1340D-471E-6CED-B928-2C3E0687FD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850274-0DDA-6D24-E622-735703051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A6D0B5-BDEB-C70A-96FA-A5A5D62FAE3E}"/>
              </a:ext>
            </a:extLst>
          </p:cNvPr>
          <p:cNvSpPr>
            <a:spLocks noGrp="1"/>
          </p:cNvSpPr>
          <p:nvPr>
            <p:ph type="dt" sz="half" idx="10"/>
          </p:nvPr>
        </p:nvSpPr>
        <p:spPr/>
        <p:txBody>
          <a:bodyPr/>
          <a:lstStyle/>
          <a:p>
            <a:fld id="{D0BFD8D0-6B5D-D046-85B2-71CFA16F7F9F}" type="datetimeFigureOut">
              <a:rPr lang="en-US" smtClean="0"/>
              <a:t>7/19/2023</a:t>
            </a:fld>
            <a:endParaRPr lang="en-US"/>
          </a:p>
        </p:txBody>
      </p:sp>
      <p:sp>
        <p:nvSpPr>
          <p:cNvPr id="5" name="Footer Placeholder 4">
            <a:extLst>
              <a:ext uri="{FF2B5EF4-FFF2-40B4-BE49-F238E27FC236}">
                <a16:creationId xmlns:a16="http://schemas.microsoft.com/office/drawing/2014/main" id="{D18D87D1-C4B9-49F7-5A45-F5676E9EAD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6808A-DA98-9FA0-48EA-A64C0A3D932D}"/>
              </a:ext>
            </a:extLst>
          </p:cNvPr>
          <p:cNvSpPr>
            <a:spLocks noGrp="1"/>
          </p:cNvSpPr>
          <p:nvPr>
            <p:ph type="sldNum" sz="quarter" idx="12"/>
          </p:nvPr>
        </p:nvSpPr>
        <p:spPr/>
        <p:txBody>
          <a:bodyPr/>
          <a:lstStyle/>
          <a:p>
            <a:fld id="{32F1CDE9-014C-0E4A-B553-B7691CBE1089}" type="slidenum">
              <a:rPr lang="en-US" smtClean="0"/>
              <a:t>‹#›</a:t>
            </a:fld>
            <a:endParaRPr lang="en-US"/>
          </a:p>
        </p:txBody>
      </p:sp>
    </p:spTree>
    <p:extLst>
      <p:ext uri="{BB962C8B-B14F-4D97-AF65-F5344CB8AC3E}">
        <p14:creationId xmlns:p14="http://schemas.microsoft.com/office/powerpoint/2010/main" val="1548240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5C5CB-4E80-CDFA-8C2B-CDD11CB981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6BD317-F234-488A-E431-CD8D84A091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CD07A-1F54-A5F0-81C4-848370623E7F}"/>
              </a:ext>
            </a:extLst>
          </p:cNvPr>
          <p:cNvSpPr>
            <a:spLocks noGrp="1"/>
          </p:cNvSpPr>
          <p:nvPr>
            <p:ph type="dt" sz="half" idx="10"/>
          </p:nvPr>
        </p:nvSpPr>
        <p:spPr/>
        <p:txBody>
          <a:bodyPr/>
          <a:lstStyle/>
          <a:p>
            <a:fld id="{D0BFD8D0-6B5D-D046-85B2-71CFA16F7F9F}" type="datetimeFigureOut">
              <a:rPr lang="en-US" smtClean="0"/>
              <a:t>7/19/2023</a:t>
            </a:fld>
            <a:endParaRPr lang="en-US"/>
          </a:p>
        </p:txBody>
      </p:sp>
      <p:sp>
        <p:nvSpPr>
          <p:cNvPr id="5" name="Footer Placeholder 4">
            <a:extLst>
              <a:ext uri="{FF2B5EF4-FFF2-40B4-BE49-F238E27FC236}">
                <a16:creationId xmlns:a16="http://schemas.microsoft.com/office/drawing/2014/main" id="{3BA7F21E-BD8F-A1E2-A70F-35746A167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32281B-3B2B-8EE9-283F-7EC528CB076F}"/>
              </a:ext>
            </a:extLst>
          </p:cNvPr>
          <p:cNvSpPr>
            <a:spLocks noGrp="1"/>
          </p:cNvSpPr>
          <p:nvPr>
            <p:ph type="sldNum" sz="quarter" idx="12"/>
          </p:nvPr>
        </p:nvSpPr>
        <p:spPr/>
        <p:txBody>
          <a:bodyPr/>
          <a:lstStyle/>
          <a:p>
            <a:fld id="{32F1CDE9-014C-0E4A-B553-B7691CBE1089}" type="slidenum">
              <a:rPr lang="en-US" smtClean="0"/>
              <a:t>‹#›</a:t>
            </a:fld>
            <a:endParaRPr lang="en-US"/>
          </a:p>
        </p:txBody>
      </p:sp>
    </p:spTree>
    <p:extLst>
      <p:ext uri="{BB962C8B-B14F-4D97-AF65-F5344CB8AC3E}">
        <p14:creationId xmlns:p14="http://schemas.microsoft.com/office/powerpoint/2010/main" val="140772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9F0D37-126C-F99D-7EDC-D323C3089F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852427-69E5-DB3C-2D05-4BB0BAE89A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16CA8F-2C0E-627F-C8D1-34777EEE1ACA}"/>
              </a:ext>
            </a:extLst>
          </p:cNvPr>
          <p:cNvSpPr>
            <a:spLocks noGrp="1"/>
          </p:cNvSpPr>
          <p:nvPr>
            <p:ph type="dt" sz="half" idx="10"/>
          </p:nvPr>
        </p:nvSpPr>
        <p:spPr/>
        <p:txBody>
          <a:bodyPr/>
          <a:lstStyle/>
          <a:p>
            <a:fld id="{D0BFD8D0-6B5D-D046-85B2-71CFA16F7F9F}" type="datetimeFigureOut">
              <a:rPr lang="en-US" smtClean="0"/>
              <a:t>7/19/2023</a:t>
            </a:fld>
            <a:endParaRPr lang="en-US"/>
          </a:p>
        </p:txBody>
      </p:sp>
      <p:sp>
        <p:nvSpPr>
          <p:cNvPr id="5" name="Footer Placeholder 4">
            <a:extLst>
              <a:ext uri="{FF2B5EF4-FFF2-40B4-BE49-F238E27FC236}">
                <a16:creationId xmlns:a16="http://schemas.microsoft.com/office/drawing/2014/main" id="{7B05DF02-2E5E-7A82-6721-8C8DAD3B1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A14B4-993D-FDFF-90CE-4EC6248F0241}"/>
              </a:ext>
            </a:extLst>
          </p:cNvPr>
          <p:cNvSpPr>
            <a:spLocks noGrp="1"/>
          </p:cNvSpPr>
          <p:nvPr>
            <p:ph type="sldNum" sz="quarter" idx="12"/>
          </p:nvPr>
        </p:nvSpPr>
        <p:spPr/>
        <p:txBody>
          <a:bodyPr/>
          <a:lstStyle/>
          <a:p>
            <a:fld id="{32F1CDE9-014C-0E4A-B553-B7691CBE1089}" type="slidenum">
              <a:rPr lang="en-US" smtClean="0"/>
              <a:t>‹#›</a:t>
            </a:fld>
            <a:endParaRPr lang="en-US"/>
          </a:p>
        </p:txBody>
      </p:sp>
    </p:spTree>
    <p:extLst>
      <p:ext uri="{BB962C8B-B14F-4D97-AF65-F5344CB8AC3E}">
        <p14:creationId xmlns:p14="http://schemas.microsoft.com/office/powerpoint/2010/main" val="31302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3881-0424-E50B-4F68-6D2C6EC212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0B093A-E00B-551B-4942-0C94F1E4BF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69AECB-9A72-6623-6DA5-6BDA76875AB4}"/>
              </a:ext>
            </a:extLst>
          </p:cNvPr>
          <p:cNvSpPr>
            <a:spLocks noGrp="1"/>
          </p:cNvSpPr>
          <p:nvPr>
            <p:ph type="dt" sz="half" idx="10"/>
          </p:nvPr>
        </p:nvSpPr>
        <p:spPr/>
        <p:txBody>
          <a:bodyPr/>
          <a:lstStyle/>
          <a:p>
            <a:fld id="{D0BFD8D0-6B5D-D046-85B2-71CFA16F7F9F}" type="datetimeFigureOut">
              <a:rPr lang="en-US" smtClean="0"/>
              <a:t>7/19/2023</a:t>
            </a:fld>
            <a:endParaRPr lang="en-US"/>
          </a:p>
        </p:txBody>
      </p:sp>
      <p:sp>
        <p:nvSpPr>
          <p:cNvPr id="5" name="Footer Placeholder 4">
            <a:extLst>
              <a:ext uri="{FF2B5EF4-FFF2-40B4-BE49-F238E27FC236}">
                <a16:creationId xmlns:a16="http://schemas.microsoft.com/office/drawing/2014/main" id="{F96F4EF6-8552-C64E-E660-1BE32B64F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569A6C-9EF8-C661-D665-E8A69447EA77}"/>
              </a:ext>
            </a:extLst>
          </p:cNvPr>
          <p:cNvSpPr>
            <a:spLocks noGrp="1"/>
          </p:cNvSpPr>
          <p:nvPr>
            <p:ph type="sldNum" sz="quarter" idx="12"/>
          </p:nvPr>
        </p:nvSpPr>
        <p:spPr/>
        <p:txBody>
          <a:bodyPr/>
          <a:lstStyle/>
          <a:p>
            <a:fld id="{32F1CDE9-014C-0E4A-B553-B7691CBE1089}" type="slidenum">
              <a:rPr lang="en-US" smtClean="0"/>
              <a:t>‹#›</a:t>
            </a:fld>
            <a:endParaRPr lang="en-US"/>
          </a:p>
        </p:txBody>
      </p:sp>
    </p:spTree>
    <p:extLst>
      <p:ext uri="{BB962C8B-B14F-4D97-AF65-F5344CB8AC3E}">
        <p14:creationId xmlns:p14="http://schemas.microsoft.com/office/powerpoint/2010/main" val="2283238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05AA-2093-F52D-4C8E-40B6DA8D0F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83C203-E343-5AAE-4915-76AB2C5761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7A0C84-01F1-0B9C-D670-92FAC604BA1F}"/>
              </a:ext>
            </a:extLst>
          </p:cNvPr>
          <p:cNvSpPr>
            <a:spLocks noGrp="1"/>
          </p:cNvSpPr>
          <p:nvPr>
            <p:ph type="dt" sz="half" idx="10"/>
          </p:nvPr>
        </p:nvSpPr>
        <p:spPr/>
        <p:txBody>
          <a:bodyPr/>
          <a:lstStyle/>
          <a:p>
            <a:fld id="{D0BFD8D0-6B5D-D046-85B2-71CFA16F7F9F}" type="datetimeFigureOut">
              <a:rPr lang="en-US" smtClean="0"/>
              <a:t>7/19/2023</a:t>
            </a:fld>
            <a:endParaRPr lang="en-US"/>
          </a:p>
        </p:txBody>
      </p:sp>
      <p:sp>
        <p:nvSpPr>
          <p:cNvPr id="5" name="Footer Placeholder 4">
            <a:extLst>
              <a:ext uri="{FF2B5EF4-FFF2-40B4-BE49-F238E27FC236}">
                <a16:creationId xmlns:a16="http://schemas.microsoft.com/office/drawing/2014/main" id="{992911E4-66F6-6E36-14D2-AF19E5565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DA5694-4CD0-43DD-2666-3D1DB2DDFEB9}"/>
              </a:ext>
            </a:extLst>
          </p:cNvPr>
          <p:cNvSpPr>
            <a:spLocks noGrp="1"/>
          </p:cNvSpPr>
          <p:nvPr>
            <p:ph type="sldNum" sz="quarter" idx="12"/>
          </p:nvPr>
        </p:nvSpPr>
        <p:spPr/>
        <p:txBody>
          <a:bodyPr/>
          <a:lstStyle/>
          <a:p>
            <a:fld id="{32F1CDE9-014C-0E4A-B553-B7691CBE1089}" type="slidenum">
              <a:rPr lang="en-US" smtClean="0"/>
              <a:t>‹#›</a:t>
            </a:fld>
            <a:endParaRPr lang="en-US"/>
          </a:p>
        </p:txBody>
      </p:sp>
    </p:spTree>
    <p:extLst>
      <p:ext uri="{BB962C8B-B14F-4D97-AF65-F5344CB8AC3E}">
        <p14:creationId xmlns:p14="http://schemas.microsoft.com/office/powerpoint/2010/main" val="100933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03DE5-C859-BDBE-CE24-D167B5B16D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599E5E-E7A9-451C-B5B0-0963F388E3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02F33A-0A49-A26A-8870-2151686846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8D00BE-225F-88B0-46EA-95009F5D43BE}"/>
              </a:ext>
            </a:extLst>
          </p:cNvPr>
          <p:cNvSpPr>
            <a:spLocks noGrp="1"/>
          </p:cNvSpPr>
          <p:nvPr>
            <p:ph type="dt" sz="half" idx="10"/>
          </p:nvPr>
        </p:nvSpPr>
        <p:spPr/>
        <p:txBody>
          <a:bodyPr/>
          <a:lstStyle/>
          <a:p>
            <a:fld id="{D0BFD8D0-6B5D-D046-85B2-71CFA16F7F9F}" type="datetimeFigureOut">
              <a:rPr lang="en-US" smtClean="0"/>
              <a:t>7/19/2023</a:t>
            </a:fld>
            <a:endParaRPr lang="en-US"/>
          </a:p>
        </p:txBody>
      </p:sp>
      <p:sp>
        <p:nvSpPr>
          <p:cNvPr id="6" name="Footer Placeholder 5">
            <a:extLst>
              <a:ext uri="{FF2B5EF4-FFF2-40B4-BE49-F238E27FC236}">
                <a16:creationId xmlns:a16="http://schemas.microsoft.com/office/drawing/2014/main" id="{84F9E417-C271-A152-D815-F42875BD0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9DA29-8BEE-4172-4160-956C988A3EBE}"/>
              </a:ext>
            </a:extLst>
          </p:cNvPr>
          <p:cNvSpPr>
            <a:spLocks noGrp="1"/>
          </p:cNvSpPr>
          <p:nvPr>
            <p:ph type="sldNum" sz="quarter" idx="12"/>
          </p:nvPr>
        </p:nvSpPr>
        <p:spPr/>
        <p:txBody>
          <a:bodyPr/>
          <a:lstStyle/>
          <a:p>
            <a:fld id="{32F1CDE9-014C-0E4A-B553-B7691CBE1089}" type="slidenum">
              <a:rPr lang="en-US" smtClean="0"/>
              <a:t>‹#›</a:t>
            </a:fld>
            <a:endParaRPr lang="en-US"/>
          </a:p>
        </p:txBody>
      </p:sp>
    </p:spTree>
    <p:extLst>
      <p:ext uri="{BB962C8B-B14F-4D97-AF65-F5344CB8AC3E}">
        <p14:creationId xmlns:p14="http://schemas.microsoft.com/office/powerpoint/2010/main" val="830640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53481-982E-6300-ABA4-027A3FF791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3B9BEB-D2F3-AD3E-B98A-E55B5AC380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C73449-5071-4887-40BD-BD6417EE82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64C9B1-39EE-A451-A441-5BAFE5390C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D7044C-EEBC-D160-A913-FE0DA25904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24768C-6782-0FCC-A4D0-F9547C0D3150}"/>
              </a:ext>
            </a:extLst>
          </p:cNvPr>
          <p:cNvSpPr>
            <a:spLocks noGrp="1"/>
          </p:cNvSpPr>
          <p:nvPr>
            <p:ph type="dt" sz="half" idx="10"/>
          </p:nvPr>
        </p:nvSpPr>
        <p:spPr/>
        <p:txBody>
          <a:bodyPr/>
          <a:lstStyle/>
          <a:p>
            <a:fld id="{D0BFD8D0-6B5D-D046-85B2-71CFA16F7F9F}" type="datetimeFigureOut">
              <a:rPr lang="en-US" smtClean="0"/>
              <a:t>7/19/2023</a:t>
            </a:fld>
            <a:endParaRPr lang="en-US"/>
          </a:p>
        </p:txBody>
      </p:sp>
      <p:sp>
        <p:nvSpPr>
          <p:cNvPr id="8" name="Footer Placeholder 7">
            <a:extLst>
              <a:ext uri="{FF2B5EF4-FFF2-40B4-BE49-F238E27FC236}">
                <a16:creationId xmlns:a16="http://schemas.microsoft.com/office/drawing/2014/main" id="{E9A922DB-CF91-3EFB-C817-B921EA2CD6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CCDFF8-BF8A-848A-1478-1FCC12404008}"/>
              </a:ext>
            </a:extLst>
          </p:cNvPr>
          <p:cNvSpPr>
            <a:spLocks noGrp="1"/>
          </p:cNvSpPr>
          <p:nvPr>
            <p:ph type="sldNum" sz="quarter" idx="12"/>
          </p:nvPr>
        </p:nvSpPr>
        <p:spPr/>
        <p:txBody>
          <a:bodyPr/>
          <a:lstStyle/>
          <a:p>
            <a:fld id="{32F1CDE9-014C-0E4A-B553-B7691CBE1089}" type="slidenum">
              <a:rPr lang="en-US" smtClean="0"/>
              <a:t>‹#›</a:t>
            </a:fld>
            <a:endParaRPr lang="en-US"/>
          </a:p>
        </p:txBody>
      </p:sp>
    </p:spTree>
    <p:extLst>
      <p:ext uri="{BB962C8B-B14F-4D97-AF65-F5344CB8AC3E}">
        <p14:creationId xmlns:p14="http://schemas.microsoft.com/office/powerpoint/2010/main" val="3326512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CC3A-4C9F-1968-F590-19ABEB36DB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F43385-36CD-7FC5-6577-63F30C6EAAE9}"/>
              </a:ext>
            </a:extLst>
          </p:cNvPr>
          <p:cNvSpPr>
            <a:spLocks noGrp="1"/>
          </p:cNvSpPr>
          <p:nvPr>
            <p:ph type="dt" sz="half" idx="10"/>
          </p:nvPr>
        </p:nvSpPr>
        <p:spPr/>
        <p:txBody>
          <a:bodyPr/>
          <a:lstStyle/>
          <a:p>
            <a:fld id="{D0BFD8D0-6B5D-D046-85B2-71CFA16F7F9F}" type="datetimeFigureOut">
              <a:rPr lang="en-US" smtClean="0"/>
              <a:t>7/19/2023</a:t>
            </a:fld>
            <a:endParaRPr lang="en-US"/>
          </a:p>
        </p:txBody>
      </p:sp>
      <p:sp>
        <p:nvSpPr>
          <p:cNvPr id="4" name="Footer Placeholder 3">
            <a:extLst>
              <a:ext uri="{FF2B5EF4-FFF2-40B4-BE49-F238E27FC236}">
                <a16:creationId xmlns:a16="http://schemas.microsoft.com/office/drawing/2014/main" id="{9D0FAF45-B2FB-9531-9AF6-966A5C9CAC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3ADA7A-4051-1EE5-C512-FB5668B59807}"/>
              </a:ext>
            </a:extLst>
          </p:cNvPr>
          <p:cNvSpPr>
            <a:spLocks noGrp="1"/>
          </p:cNvSpPr>
          <p:nvPr>
            <p:ph type="sldNum" sz="quarter" idx="12"/>
          </p:nvPr>
        </p:nvSpPr>
        <p:spPr/>
        <p:txBody>
          <a:bodyPr/>
          <a:lstStyle/>
          <a:p>
            <a:fld id="{32F1CDE9-014C-0E4A-B553-B7691CBE1089}" type="slidenum">
              <a:rPr lang="en-US" smtClean="0"/>
              <a:t>‹#›</a:t>
            </a:fld>
            <a:endParaRPr lang="en-US"/>
          </a:p>
        </p:txBody>
      </p:sp>
    </p:spTree>
    <p:extLst>
      <p:ext uri="{BB962C8B-B14F-4D97-AF65-F5344CB8AC3E}">
        <p14:creationId xmlns:p14="http://schemas.microsoft.com/office/powerpoint/2010/main" val="110204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2B88BD-5A69-E5BF-CCF3-952AEB05CC05}"/>
              </a:ext>
            </a:extLst>
          </p:cNvPr>
          <p:cNvSpPr>
            <a:spLocks noGrp="1"/>
          </p:cNvSpPr>
          <p:nvPr>
            <p:ph type="dt" sz="half" idx="10"/>
          </p:nvPr>
        </p:nvSpPr>
        <p:spPr/>
        <p:txBody>
          <a:bodyPr/>
          <a:lstStyle/>
          <a:p>
            <a:fld id="{D0BFD8D0-6B5D-D046-85B2-71CFA16F7F9F}" type="datetimeFigureOut">
              <a:rPr lang="en-US" smtClean="0"/>
              <a:t>7/19/2023</a:t>
            </a:fld>
            <a:endParaRPr lang="en-US"/>
          </a:p>
        </p:txBody>
      </p:sp>
      <p:sp>
        <p:nvSpPr>
          <p:cNvPr id="3" name="Footer Placeholder 2">
            <a:extLst>
              <a:ext uri="{FF2B5EF4-FFF2-40B4-BE49-F238E27FC236}">
                <a16:creationId xmlns:a16="http://schemas.microsoft.com/office/drawing/2014/main" id="{CE0923A8-7293-63F0-5FCF-38BF6F23BA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9D6EDD-8F47-6172-F849-AD59D91B6A70}"/>
              </a:ext>
            </a:extLst>
          </p:cNvPr>
          <p:cNvSpPr>
            <a:spLocks noGrp="1"/>
          </p:cNvSpPr>
          <p:nvPr>
            <p:ph type="sldNum" sz="quarter" idx="12"/>
          </p:nvPr>
        </p:nvSpPr>
        <p:spPr/>
        <p:txBody>
          <a:bodyPr/>
          <a:lstStyle/>
          <a:p>
            <a:fld id="{32F1CDE9-014C-0E4A-B553-B7691CBE1089}" type="slidenum">
              <a:rPr lang="en-US" smtClean="0"/>
              <a:t>‹#›</a:t>
            </a:fld>
            <a:endParaRPr lang="en-US"/>
          </a:p>
        </p:txBody>
      </p:sp>
    </p:spTree>
    <p:extLst>
      <p:ext uri="{BB962C8B-B14F-4D97-AF65-F5344CB8AC3E}">
        <p14:creationId xmlns:p14="http://schemas.microsoft.com/office/powerpoint/2010/main" val="398115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3D5D3-3CF8-D91F-A06C-396B420456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666287-7F00-3CD2-3260-6D055F3F13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CC3251-7FE6-926E-DD8C-135F6A84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9AA18B-EF15-0207-976F-E97487296B42}"/>
              </a:ext>
            </a:extLst>
          </p:cNvPr>
          <p:cNvSpPr>
            <a:spLocks noGrp="1"/>
          </p:cNvSpPr>
          <p:nvPr>
            <p:ph type="dt" sz="half" idx="10"/>
          </p:nvPr>
        </p:nvSpPr>
        <p:spPr/>
        <p:txBody>
          <a:bodyPr/>
          <a:lstStyle/>
          <a:p>
            <a:fld id="{D0BFD8D0-6B5D-D046-85B2-71CFA16F7F9F}" type="datetimeFigureOut">
              <a:rPr lang="en-US" smtClean="0"/>
              <a:t>7/19/2023</a:t>
            </a:fld>
            <a:endParaRPr lang="en-US"/>
          </a:p>
        </p:txBody>
      </p:sp>
      <p:sp>
        <p:nvSpPr>
          <p:cNvPr id="6" name="Footer Placeholder 5">
            <a:extLst>
              <a:ext uri="{FF2B5EF4-FFF2-40B4-BE49-F238E27FC236}">
                <a16:creationId xmlns:a16="http://schemas.microsoft.com/office/drawing/2014/main" id="{40BCB2F8-398D-DEFA-C9A6-79737EE001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37A52C-0981-1399-4B81-9CD05ED7C73B}"/>
              </a:ext>
            </a:extLst>
          </p:cNvPr>
          <p:cNvSpPr>
            <a:spLocks noGrp="1"/>
          </p:cNvSpPr>
          <p:nvPr>
            <p:ph type="sldNum" sz="quarter" idx="12"/>
          </p:nvPr>
        </p:nvSpPr>
        <p:spPr/>
        <p:txBody>
          <a:bodyPr/>
          <a:lstStyle/>
          <a:p>
            <a:fld id="{32F1CDE9-014C-0E4A-B553-B7691CBE1089}" type="slidenum">
              <a:rPr lang="en-US" smtClean="0"/>
              <a:t>‹#›</a:t>
            </a:fld>
            <a:endParaRPr lang="en-US"/>
          </a:p>
        </p:txBody>
      </p:sp>
    </p:spTree>
    <p:extLst>
      <p:ext uri="{BB962C8B-B14F-4D97-AF65-F5344CB8AC3E}">
        <p14:creationId xmlns:p14="http://schemas.microsoft.com/office/powerpoint/2010/main" val="198599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FCB0-2100-00F0-54A3-4CF9BE60DF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2FB30A-66B2-3803-FDD8-444C83F0F0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0165B7-8E89-B799-0F25-9B45712B5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923A5D-9B14-E2E5-B2C2-CDA92EF7A5FC}"/>
              </a:ext>
            </a:extLst>
          </p:cNvPr>
          <p:cNvSpPr>
            <a:spLocks noGrp="1"/>
          </p:cNvSpPr>
          <p:nvPr>
            <p:ph type="dt" sz="half" idx="10"/>
          </p:nvPr>
        </p:nvSpPr>
        <p:spPr/>
        <p:txBody>
          <a:bodyPr/>
          <a:lstStyle/>
          <a:p>
            <a:fld id="{D0BFD8D0-6B5D-D046-85B2-71CFA16F7F9F}" type="datetimeFigureOut">
              <a:rPr lang="en-US" smtClean="0"/>
              <a:t>7/19/2023</a:t>
            </a:fld>
            <a:endParaRPr lang="en-US"/>
          </a:p>
        </p:txBody>
      </p:sp>
      <p:sp>
        <p:nvSpPr>
          <p:cNvPr id="6" name="Footer Placeholder 5">
            <a:extLst>
              <a:ext uri="{FF2B5EF4-FFF2-40B4-BE49-F238E27FC236}">
                <a16:creationId xmlns:a16="http://schemas.microsoft.com/office/drawing/2014/main" id="{715241EC-5539-5BC3-0A12-0464EA20E1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57784-84E5-577A-DFD0-7E7E5ECB509C}"/>
              </a:ext>
            </a:extLst>
          </p:cNvPr>
          <p:cNvSpPr>
            <a:spLocks noGrp="1"/>
          </p:cNvSpPr>
          <p:nvPr>
            <p:ph type="sldNum" sz="quarter" idx="12"/>
          </p:nvPr>
        </p:nvSpPr>
        <p:spPr/>
        <p:txBody>
          <a:bodyPr/>
          <a:lstStyle/>
          <a:p>
            <a:fld id="{32F1CDE9-014C-0E4A-B553-B7691CBE1089}" type="slidenum">
              <a:rPr lang="en-US" smtClean="0"/>
              <a:t>‹#›</a:t>
            </a:fld>
            <a:endParaRPr lang="en-US"/>
          </a:p>
        </p:txBody>
      </p:sp>
    </p:spTree>
    <p:extLst>
      <p:ext uri="{BB962C8B-B14F-4D97-AF65-F5344CB8AC3E}">
        <p14:creationId xmlns:p14="http://schemas.microsoft.com/office/powerpoint/2010/main" val="3844777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322"/>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3D3E41-9998-D3E2-72BF-09463375B8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712924-A06D-0929-F57C-86146867F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5F1F3-367E-5A10-DA47-05F7F83A02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FD8D0-6B5D-D046-85B2-71CFA16F7F9F}" type="datetimeFigureOut">
              <a:rPr lang="en-US" smtClean="0"/>
              <a:t>7/19/2023</a:t>
            </a:fld>
            <a:endParaRPr lang="en-US"/>
          </a:p>
        </p:txBody>
      </p:sp>
      <p:sp>
        <p:nvSpPr>
          <p:cNvPr id="5" name="Footer Placeholder 4">
            <a:extLst>
              <a:ext uri="{FF2B5EF4-FFF2-40B4-BE49-F238E27FC236}">
                <a16:creationId xmlns:a16="http://schemas.microsoft.com/office/drawing/2014/main" id="{F7772D44-9AD4-FD10-7868-60F19FBEE5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0DBC77-B72E-2372-BBAD-8120102973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1CDE9-014C-0E4A-B553-B7691CBE1089}" type="slidenum">
              <a:rPr lang="en-US" smtClean="0"/>
              <a:t>‹#›</a:t>
            </a:fld>
            <a:endParaRPr lang="en-US"/>
          </a:p>
        </p:txBody>
      </p:sp>
    </p:spTree>
    <p:extLst>
      <p:ext uri="{BB962C8B-B14F-4D97-AF65-F5344CB8AC3E}">
        <p14:creationId xmlns:p14="http://schemas.microsoft.com/office/powerpoint/2010/main" val="2645088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6C8193B-B5D6-E5B3-1E67-0A4D413CD13E}"/>
              </a:ext>
            </a:extLst>
          </p:cNvPr>
          <p:cNvPicPr>
            <a:picLocks noChangeAspect="1"/>
          </p:cNvPicPr>
          <p:nvPr/>
        </p:nvPicPr>
        <p:blipFill rotWithShape="1">
          <a:blip r:embed="rId2">
            <a:extLst>
              <a:ext uri="{28A0092B-C50C-407E-A947-70E740481C1C}">
                <a14:useLocalDpi xmlns:a14="http://schemas.microsoft.com/office/drawing/2010/main" val="0"/>
              </a:ext>
            </a:extLst>
          </a:blip>
          <a:srcRect l="6375" r="25853" b="4682"/>
          <a:stretch/>
        </p:blipFill>
        <p:spPr>
          <a:xfrm>
            <a:off x="3523488" y="10"/>
            <a:ext cx="8668512" cy="6857990"/>
          </a:xfrm>
          <a:prstGeom prst="rect">
            <a:avLst/>
          </a:prstGeom>
        </p:spPr>
      </p:pic>
      <p:sp>
        <p:nvSpPr>
          <p:cNvPr id="18"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A0536B-E0A3-EFA1-5F33-CF7030784573}"/>
              </a:ext>
            </a:extLst>
          </p:cNvPr>
          <p:cNvSpPr>
            <a:spLocks noGrp="1"/>
          </p:cNvSpPr>
          <p:nvPr>
            <p:ph type="ctrTitle"/>
          </p:nvPr>
        </p:nvSpPr>
        <p:spPr>
          <a:xfrm>
            <a:off x="477981" y="1122363"/>
            <a:ext cx="4023360" cy="3204134"/>
          </a:xfrm>
        </p:spPr>
        <p:txBody>
          <a:bodyPr anchor="b">
            <a:normAutofit/>
          </a:bodyPr>
          <a:lstStyle/>
          <a:p>
            <a:pPr algn="l"/>
            <a:r>
              <a:rPr lang="en-US" sz="4800" dirty="0"/>
              <a:t>ICA Congregational Meeting</a:t>
            </a:r>
          </a:p>
        </p:txBody>
      </p:sp>
      <p:sp>
        <p:nvSpPr>
          <p:cNvPr id="19"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141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061A-C53B-05EB-DC3A-0EDB3E9C17C2}"/>
              </a:ext>
            </a:extLst>
          </p:cNvPr>
          <p:cNvSpPr>
            <a:spLocks noGrp="1"/>
          </p:cNvSpPr>
          <p:nvPr>
            <p:ph type="title"/>
          </p:nvPr>
        </p:nvSpPr>
        <p:spPr/>
        <p:txBody>
          <a:bodyPr>
            <a:normAutofit/>
          </a:bodyPr>
          <a:lstStyle/>
          <a:p>
            <a:r>
              <a:rPr lang="en-US" sz="4800" b="1" dirty="0"/>
              <a:t>The Great Taste 2023</a:t>
            </a:r>
          </a:p>
        </p:txBody>
      </p:sp>
      <p:sp>
        <p:nvSpPr>
          <p:cNvPr id="3" name="Content Placeholder 2">
            <a:extLst>
              <a:ext uri="{FF2B5EF4-FFF2-40B4-BE49-F238E27FC236}">
                <a16:creationId xmlns:a16="http://schemas.microsoft.com/office/drawing/2014/main" id="{386556E3-D137-DAC0-891F-169B85BA0E31}"/>
              </a:ext>
            </a:extLst>
          </p:cNvPr>
          <p:cNvSpPr>
            <a:spLocks noGrp="1"/>
          </p:cNvSpPr>
          <p:nvPr>
            <p:ph idx="1"/>
          </p:nvPr>
        </p:nvSpPr>
        <p:spPr>
          <a:xfrm>
            <a:off x="838200" y="1690688"/>
            <a:ext cx="10515600" cy="4351338"/>
          </a:xfrm>
        </p:spPr>
        <p:txBody>
          <a:bodyPr>
            <a:normAutofit/>
          </a:bodyPr>
          <a:lstStyle/>
          <a:p>
            <a:pPr marL="0" indent="0" algn="ctr">
              <a:buNone/>
            </a:pPr>
            <a:r>
              <a:rPr lang="en-US" sz="4400" dirty="0"/>
              <a:t>October 12</a:t>
            </a:r>
            <a:r>
              <a:rPr lang="en-US" sz="4400" baseline="30000" dirty="0"/>
              <a:t>th</a:t>
            </a:r>
            <a:r>
              <a:rPr lang="en-US" sz="4400" dirty="0"/>
              <a:t> – Oak Ridge Country Club</a:t>
            </a:r>
          </a:p>
          <a:p>
            <a:pPr marL="0" indent="0" algn="ctr">
              <a:buNone/>
            </a:pPr>
            <a:r>
              <a:rPr lang="en-US" sz="4400" dirty="0"/>
              <a:t>Tickets go on sale August 7</a:t>
            </a:r>
            <a:r>
              <a:rPr lang="en-US" sz="4400" baseline="30000" dirty="0"/>
              <a:t>th</a:t>
            </a:r>
            <a:endParaRPr lang="en-US" sz="4400" dirty="0"/>
          </a:p>
          <a:p>
            <a:pPr marL="0" indent="0" algn="ctr">
              <a:buNone/>
            </a:pPr>
            <a:r>
              <a:rPr lang="en-US" sz="4400" dirty="0"/>
              <a:t>$71 (ICA was born in 1971)</a:t>
            </a:r>
          </a:p>
          <a:p>
            <a:pPr marL="0" indent="0">
              <a:buNone/>
            </a:pPr>
            <a:endParaRPr lang="en-US" sz="4400" dirty="0"/>
          </a:p>
        </p:txBody>
      </p:sp>
      <p:pic>
        <p:nvPicPr>
          <p:cNvPr id="4" name="Picture 3">
            <a:extLst>
              <a:ext uri="{FF2B5EF4-FFF2-40B4-BE49-F238E27FC236}">
                <a16:creationId xmlns:a16="http://schemas.microsoft.com/office/drawing/2014/main" id="{B0F78B85-998B-002F-CDCA-6853B87B3A68}"/>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9337676" y="4786312"/>
            <a:ext cx="3454398" cy="1943099"/>
          </a:xfrm>
          <a:prstGeom prst="rect">
            <a:avLst/>
          </a:prstGeom>
        </p:spPr>
      </p:pic>
      <p:pic>
        <p:nvPicPr>
          <p:cNvPr id="5" name="Picture 4">
            <a:extLst>
              <a:ext uri="{FF2B5EF4-FFF2-40B4-BE49-F238E27FC236}">
                <a16:creationId xmlns:a16="http://schemas.microsoft.com/office/drawing/2014/main" id="{8423DA33-DEC2-73CB-0DA3-AC038F6E6595}"/>
              </a:ext>
            </a:extLst>
          </p:cNvPr>
          <p:cNvPicPr>
            <a:picLocks noChangeAspect="1"/>
          </p:cNvPicPr>
          <p:nvPr/>
        </p:nvPicPr>
        <p:blipFill>
          <a:blip r:embed="rId3"/>
          <a:stretch>
            <a:fillRect/>
          </a:stretch>
        </p:blipFill>
        <p:spPr>
          <a:xfrm>
            <a:off x="4171778" y="3243090"/>
            <a:ext cx="3848443" cy="3848443"/>
          </a:xfrm>
          <a:prstGeom prst="rect">
            <a:avLst/>
          </a:prstGeom>
        </p:spPr>
      </p:pic>
    </p:spTree>
    <p:extLst>
      <p:ext uri="{BB962C8B-B14F-4D97-AF65-F5344CB8AC3E}">
        <p14:creationId xmlns:p14="http://schemas.microsoft.com/office/powerpoint/2010/main" val="1099849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061A-C53B-05EB-DC3A-0EDB3E9C17C2}"/>
              </a:ext>
            </a:extLst>
          </p:cNvPr>
          <p:cNvSpPr>
            <a:spLocks noGrp="1"/>
          </p:cNvSpPr>
          <p:nvPr>
            <p:ph type="title"/>
          </p:nvPr>
        </p:nvSpPr>
        <p:spPr/>
        <p:txBody>
          <a:bodyPr>
            <a:normAutofit/>
          </a:bodyPr>
          <a:lstStyle/>
          <a:p>
            <a:r>
              <a:rPr lang="en-US" sz="4800" b="1" dirty="0"/>
              <a:t>Other news from the pews?</a:t>
            </a:r>
          </a:p>
        </p:txBody>
      </p:sp>
      <p:sp>
        <p:nvSpPr>
          <p:cNvPr id="3" name="Content Placeholder 2">
            <a:extLst>
              <a:ext uri="{FF2B5EF4-FFF2-40B4-BE49-F238E27FC236}">
                <a16:creationId xmlns:a16="http://schemas.microsoft.com/office/drawing/2014/main" id="{386556E3-D137-DAC0-891F-169B85BA0E31}"/>
              </a:ext>
            </a:extLst>
          </p:cNvPr>
          <p:cNvSpPr>
            <a:spLocks noGrp="1"/>
          </p:cNvSpPr>
          <p:nvPr>
            <p:ph idx="1"/>
          </p:nvPr>
        </p:nvSpPr>
        <p:spPr>
          <a:xfrm>
            <a:off x="838200" y="2352374"/>
            <a:ext cx="10515600" cy="2153251"/>
          </a:xfrm>
        </p:spPr>
        <p:txBody>
          <a:bodyPr>
            <a:normAutofit/>
          </a:bodyPr>
          <a:lstStyle/>
          <a:p>
            <a:pPr marL="0" indent="0">
              <a:buNone/>
            </a:pPr>
            <a:endParaRPr lang="en-US" sz="4400" dirty="0"/>
          </a:p>
          <a:p>
            <a:pPr marL="0" indent="0" algn="ctr">
              <a:buNone/>
            </a:pPr>
            <a:r>
              <a:rPr lang="en-US" sz="8000" b="1" dirty="0"/>
              <a:t>Thank you!</a:t>
            </a:r>
          </a:p>
        </p:txBody>
      </p:sp>
      <p:pic>
        <p:nvPicPr>
          <p:cNvPr id="4" name="Picture 3">
            <a:extLst>
              <a:ext uri="{FF2B5EF4-FFF2-40B4-BE49-F238E27FC236}">
                <a16:creationId xmlns:a16="http://schemas.microsoft.com/office/drawing/2014/main" id="{B0F78B85-998B-002F-CDCA-6853B87B3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7676" y="4786312"/>
            <a:ext cx="3454398" cy="1943099"/>
          </a:xfrm>
          <a:prstGeom prst="rect">
            <a:avLst/>
          </a:prstGeom>
        </p:spPr>
      </p:pic>
    </p:spTree>
    <p:extLst>
      <p:ext uri="{BB962C8B-B14F-4D97-AF65-F5344CB8AC3E}">
        <p14:creationId xmlns:p14="http://schemas.microsoft.com/office/powerpoint/2010/main" val="1428695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6C8193B-B5D6-E5B3-1E67-0A4D413CD13E}"/>
              </a:ext>
            </a:extLst>
          </p:cNvPr>
          <p:cNvPicPr>
            <a:picLocks noChangeAspect="1"/>
          </p:cNvPicPr>
          <p:nvPr/>
        </p:nvPicPr>
        <p:blipFill rotWithShape="1">
          <a:blip r:embed="rId2">
            <a:extLst>
              <a:ext uri="{28A0092B-C50C-407E-A947-70E740481C1C}">
                <a14:useLocalDpi xmlns:a14="http://schemas.microsoft.com/office/drawing/2010/main" val="0"/>
              </a:ext>
            </a:extLst>
          </a:blip>
          <a:srcRect l="6375" r="25853" b="4682"/>
          <a:stretch/>
        </p:blipFill>
        <p:spPr>
          <a:xfrm>
            <a:off x="3523488" y="10"/>
            <a:ext cx="8668512" cy="6857990"/>
          </a:xfrm>
          <a:prstGeom prst="rect">
            <a:avLst/>
          </a:prstGeom>
        </p:spPr>
      </p:pic>
      <p:sp>
        <p:nvSpPr>
          <p:cNvPr id="18"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A0536B-E0A3-EFA1-5F33-CF7030784573}"/>
              </a:ext>
            </a:extLst>
          </p:cNvPr>
          <p:cNvSpPr>
            <a:spLocks noGrp="1"/>
          </p:cNvSpPr>
          <p:nvPr>
            <p:ph type="ctrTitle"/>
          </p:nvPr>
        </p:nvSpPr>
        <p:spPr>
          <a:xfrm>
            <a:off x="477981" y="1122363"/>
            <a:ext cx="4023360" cy="3204134"/>
          </a:xfrm>
        </p:spPr>
        <p:txBody>
          <a:bodyPr anchor="b">
            <a:normAutofit/>
          </a:bodyPr>
          <a:lstStyle/>
          <a:p>
            <a:pPr algn="l"/>
            <a:r>
              <a:rPr lang="en-US" sz="4800" dirty="0"/>
              <a:t>ICA Congregational Meeting</a:t>
            </a:r>
          </a:p>
        </p:txBody>
      </p:sp>
      <p:sp>
        <p:nvSpPr>
          <p:cNvPr id="19"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9CE6E4B-1D2C-BE5A-1CD2-BCE49F1A31E5}"/>
              </a:ext>
            </a:extLst>
          </p:cNvPr>
          <p:cNvSpPr txBox="1"/>
          <p:nvPr/>
        </p:nvSpPr>
        <p:spPr>
          <a:xfrm>
            <a:off x="654756" y="4684889"/>
            <a:ext cx="3589866" cy="646331"/>
          </a:xfrm>
          <a:prstGeom prst="rect">
            <a:avLst/>
          </a:prstGeom>
          <a:noFill/>
        </p:spPr>
        <p:txBody>
          <a:bodyPr wrap="square" rtlCol="0">
            <a:spAutoFit/>
          </a:bodyPr>
          <a:lstStyle/>
          <a:p>
            <a:r>
              <a:rPr lang="en-US" dirty="0"/>
              <a:t>Next Meeting</a:t>
            </a:r>
          </a:p>
          <a:p>
            <a:r>
              <a:rPr lang="en-US" dirty="0"/>
              <a:t>October 18, 2023</a:t>
            </a:r>
          </a:p>
        </p:txBody>
      </p:sp>
    </p:spTree>
    <p:extLst>
      <p:ext uri="{BB962C8B-B14F-4D97-AF65-F5344CB8AC3E}">
        <p14:creationId xmlns:p14="http://schemas.microsoft.com/office/powerpoint/2010/main" val="3692733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061A-C53B-05EB-DC3A-0EDB3E9C17C2}"/>
              </a:ext>
            </a:extLst>
          </p:cNvPr>
          <p:cNvSpPr>
            <a:spLocks noGrp="1"/>
          </p:cNvSpPr>
          <p:nvPr>
            <p:ph type="title"/>
          </p:nvPr>
        </p:nvSpPr>
        <p:spPr/>
        <p:txBody>
          <a:bodyPr>
            <a:normAutofit/>
          </a:bodyPr>
          <a:lstStyle/>
          <a:p>
            <a:r>
              <a:rPr lang="en-US" sz="4800" b="1" dirty="0"/>
              <a:t>Agenda</a:t>
            </a:r>
          </a:p>
        </p:txBody>
      </p:sp>
      <p:sp>
        <p:nvSpPr>
          <p:cNvPr id="3" name="Content Placeholder 2">
            <a:extLst>
              <a:ext uri="{FF2B5EF4-FFF2-40B4-BE49-F238E27FC236}">
                <a16:creationId xmlns:a16="http://schemas.microsoft.com/office/drawing/2014/main" id="{386556E3-D137-DAC0-891F-169B85BA0E31}"/>
              </a:ext>
            </a:extLst>
          </p:cNvPr>
          <p:cNvSpPr>
            <a:spLocks noGrp="1"/>
          </p:cNvSpPr>
          <p:nvPr>
            <p:ph idx="1"/>
          </p:nvPr>
        </p:nvSpPr>
        <p:spPr>
          <a:xfrm>
            <a:off x="838200" y="1690688"/>
            <a:ext cx="10515600" cy="4486275"/>
          </a:xfrm>
        </p:spPr>
        <p:txBody>
          <a:bodyPr>
            <a:normAutofit lnSpcReduction="10000"/>
          </a:bodyPr>
          <a:lstStyle/>
          <a:p>
            <a:r>
              <a:rPr lang="en-US" sz="4000" dirty="0"/>
              <a:t> Opening prayer</a:t>
            </a:r>
          </a:p>
          <a:p>
            <a:r>
              <a:rPr lang="en-US" sz="4000" dirty="0"/>
              <a:t> Introductions</a:t>
            </a:r>
          </a:p>
          <a:p>
            <a:r>
              <a:rPr lang="en-US" sz="4000" dirty="0"/>
              <a:t> Current trends</a:t>
            </a:r>
          </a:p>
          <a:p>
            <a:r>
              <a:rPr lang="en-US" sz="4000" dirty="0"/>
              <a:t> Stories of hope</a:t>
            </a:r>
          </a:p>
          <a:p>
            <a:r>
              <a:rPr lang="en-US" sz="4000" dirty="0"/>
              <a:t> Congregational connections</a:t>
            </a:r>
          </a:p>
          <a:p>
            <a:r>
              <a:rPr lang="en-US" sz="4000" dirty="0"/>
              <a:t> Recurring giving campaign</a:t>
            </a:r>
          </a:p>
          <a:p>
            <a:r>
              <a:rPr lang="en-US" sz="4000" dirty="0"/>
              <a:t> The Great Taste 2023</a:t>
            </a:r>
          </a:p>
        </p:txBody>
      </p:sp>
      <p:pic>
        <p:nvPicPr>
          <p:cNvPr id="4" name="Picture 3">
            <a:extLst>
              <a:ext uri="{FF2B5EF4-FFF2-40B4-BE49-F238E27FC236}">
                <a16:creationId xmlns:a16="http://schemas.microsoft.com/office/drawing/2014/main" id="{B0F78B85-998B-002F-CDCA-6853B87B3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7676" y="4786312"/>
            <a:ext cx="3454398" cy="1943099"/>
          </a:xfrm>
          <a:prstGeom prst="rect">
            <a:avLst/>
          </a:prstGeom>
        </p:spPr>
      </p:pic>
    </p:spTree>
    <p:extLst>
      <p:ext uri="{BB962C8B-B14F-4D97-AF65-F5344CB8AC3E}">
        <p14:creationId xmlns:p14="http://schemas.microsoft.com/office/powerpoint/2010/main" val="2574893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061A-C53B-05EB-DC3A-0EDB3E9C17C2}"/>
              </a:ext>
            </a:extLst>
          </p:cNvPr>
          <p:cNvSpPr>
            <a:spLocks noGrp="1"/>
          </p:cNvSpPr>
          <p:nvPr>
            <p:ph type="title"/>
          </p:nvPr>
        </p:nvSpPr>
        <p:spPr/>
        <p:txBody>
          <a:bodyPr>
            <a:normAutofit/>
          </a:bodyPr>
          <a:lstStyle/>
          <a:p>
            <a:r>
              <a:rPr lang="en-US" sz="4800" b="1" dirty="0"/>
              <a:t>ICA Opening Prayer</a:t>
            </a:r>
          </a:p>
        </p:txBody>
      </p:sp>
      <p:sp>
        <p:nvSpPr>
          <p:cNvPr id="3" name="Content Placeholder 2">
            <a:extLst>
              <a:ext uri="{FF2B5EF4-FFF2-40B4-BE49-F238E27FC236}">
                <a16:creationId xmlns:a16="http://schemas.microsoft.com/office/drawing/2014/main" id="{386556E3-D137-DAC0-891F-169B85BA0E31}"/>
              </a:ext>
            </a:extLst>
          </p:cNvPr>
          <p:cNvSpPr>
            <a:spLocks noGrp="1"/>
          </p:cNvSpPr>
          <p:nvPr>
            <p:ph idx="1"/>
          </p:nvPr>
        </p:nvSpPr>
        <p:spPr/>
        <p:txBody>
          <a:bodyPr>
            <a:normAutofit/>
          </a:bodyPr>
          <a:lstStyle/>
          <a:p>
            <a:pPr marL="0" indent="0">
              <a:buNone/>
            </a:pPr>
            <a:endParaRPr lang="en-US" sz="4400" dirty="0"/>
          </a:p>
          <a:p>
            <a:pPr marL="0" indent="0">
              <a:buNone/>
            </a:pPr>
            <a:r>
              <a:rPr lang="en-US" sz="4400" dirty="0"/>
              <a:t>Gracious God, we give you thanks for the day. Help us grow in love and be open to Your grace as we seek to serve the needs of our neighbors. Amen. </a:t>
            </a:r>
          </a:p>
        </p:txBody>
      </p:sp>
      <p:pic>
        <p:nvPicPr>
          <p:cNvPr id="4" name="Picture 3">
            <a:extLst>
              <a:ext uri="{FF2B5EF4-FFF2-40B4-BE49-F238E27FC236}">
                <a16:creationId xmlns:a16="http://schemas.microsoft.com/office/drawing/2014/main" id="{B0F78B85-998B-002F-CDCA-6853B87B3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7676" y="4786312"/>
            <a:ext cx="3454398" cy="1943099"/>
          </a:xfrm>
          <a:prstGeom prst="rect">
            <a:avLst/>
          </a:prstGeom>
        </p:spPr>
      </p:pic>
    </p:spTree>
    <p:extLst>
      <p:ext uri="{BB962C8B-B14F-4D97-AF65-F5344CB8AC3E}">
        <p14:creationId xmlns:p14="http://schemas.microsoft.com/office/powerpoint/2010/main" val="2345150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061A-C53B-05EB-DC3A-0EDB3E9C17C2}"/>
              </a:ext>
            </a:extLst>
          </p:cNvPr>
          <p:cNvSpPr>
            <a:spLocks noGrp="1"/>
          </p:cNvSpPr>
          <p:nvPr>
            <p:ph type="title"/>
          </p:nvPr>
        </p:nvSpPr>
        <p:spPr/>
        <p:txBody>
          <a:bodyPr>
            <a:normAutofit/>
          </a:bodyPr>
          <a:lstStyle/>
          <a:p>
            <a:r>
              <a:rPr lang="en-US" sz="4800" b="1" dirty="0"/>
              <a:t>Introductions</a:t>
            </a:r>
          </a:p>
        </p:txBody>
      </p:sp>
      <p:pic>
        <p:nvPicPr>
          <p:cNvPr id="6" name="Content Placeholder 5">
            <a:extLst>
              <a:ext uri="{FF2B5EF4-FFF2-40B4-BE49-F238E27FC236}">
                <a16:creationId xmlns:a16="http://schemas.microsoft.com/office/drawing/2014/main" id="{57C6FE7F-6D92-6F81-2CA5-6B4FBC900A27}"/>
              </a:ext>
            </a:extLst>
          </p:cNvPr>
          <p:cNvPicPr>
            <a:picLocks noGrp="1" noChangeAspect="1"/>
          </p:cNvPicPr>
          <p:nvPr>
            <p:ph idx="1"/>
          </p:nvPr>
        </p:nvPicPr>
        <p:blipFill>
          <a:blip r:embed="rId2"/>
          <a:stretch>
            <a:fillRect/>
          </a:stretch>
        </p:blipFill>
        <p:spPr>
          <a:xfrm>
            <a:off x="2685356" y="1645153"/>
            <a:ext cx="6821288" cy="4802187"/>
          </a:xfrm>
        </p:spPr>
      </p:pic>
      <p:pic>
        <p:nvPicPr>
          <p:cNvPr id="4" name="Picture 3">
            <a:extLst>
              <a:ext uri="{FF2B5EF4-FFF2-40B4-BE49-F238E27FC236}">
                <a16:creationId xmlns:a16="http://schemas.microsoft.com/office/drawing/2014/main" id="{B0F78B85-998B-002F-CDCA-6853B87B3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7676" y="4786312"/>
            <a:ext cx="3454398" cy="1943099"/>
          </a:xfrm>
          <a:prstGeom prst="rect">
            <a:avLst/>
          </a:prstGeom>
        </p:spPr>
      </p:pic>
      <p:sp>
        <p:nvSpPr>
          <p:cNvPr id="7" name="TextBox 6">
            <a:extLst>
              <a:ext uri="{FF2B5EF4-FFF2-40B4-BE49-F238E27FC236}">
                <a16:creationId xmlns:a16="http://schemas.microsoft.com/office/drawing/2014/main" id="{BBA1BE33-65C7-06A7-C593-BF24AE204A80}"/>
              </a:ext>
            </a:extLst>
          </p:cNvPr>
          <p:cNvSpPr txBox="1"/>
          <p:nvPr/>
        </p:nvSpPr>
        <p:spPr>
          <a:xfrm>
            <a:off x="3130378" y="3429000"/>
            <a:ext cx="5931243" cy="2123658"/>
          </a:xfrm>
          <a:prstGeom prst="rect">
            <a:avLst/>
          </a:prstGeom>
          <a:noFill/>
        </p:spPr>
        <p:txBody>
          <a:bodyPr wrap="square" rtlCol="0">
            <a:spAutoFit/>
          </a:bodyPr>
          <a:lstStyle/>
          <a:p>
            <a:r>
              <a:rPr lang="en-US" sz="4400" dirty="0"/>
              <a:t>Name</a:t>
            </a:r>
          </a:p>
          <a:p>
            <a:r>
              <a:rPr lang="en-US" sz="4400" dirty="0"/>
              <a:t>Church</a:t>
            </a:r>
          </a:p>
          <a:p>
            <a:r>
              <a:rPr lang="en-US" sz="4400" dirty="0"/>
              <a:t>Connection to ICA</a:t>
            </a:r>
          </a:p>
        </p:txBody>
      </p:sp>
    </p:spTree>
    <p:extLst>
      <p:ext uri="{BB962C8B-B14F-4D97-AF65-F5344CB8AC3E}">
        <p14:creationId xmlns:p14="http://schemas.microsoft.com/office/powerpoint/2010/main" val="2773522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061A-C53B-05EB-DC3A-0EDB3E9C17C2}"/>
              </a:ext>
            </a:extLst>
          </p:cNvPr>
          <p:cNvSpPr>
            <a:spLocks noGrp="1"/>
          </p:cNvSpPr>
          <p:nvPr>
            <p:ph type="title"/>
          </p:nvPr>
        </p:nvSpPr>
        <p:spPr/>
        <p:txBody>
          <a:bodyPr>
            <a:normAutofit/>
          </a:bodyPr>
          <a:lstStyle/>
          <a:p>
            <a:r>
              <a:rPr lang="en-US" sz="4800" b="1" dirty="0"/>
              <a:t>Current trends</a:t>
            </a:r>
          </a:p>
        </p:txBody>
      </p:sp>
      <p:pic>
        <p:nvPicPr>
          <p:cNvPr id="4" name="Picture 3">
            <a:extLst>
              <a:ext uri="{FF2B5EF4-FFF2-40B4-BE49-F238E27FC236}">
                <a16:creationId xmlns:a16="http://schemas.microsoft.com/office/drawing/2014/main" id="{B0F78B85-998B-002F-CDCA-6853B87B3A68}"/>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9337676" y="4786312"/>
            <a:ext cx="3454398" cy="1943099"/>
          </a:xfrm>
          <a:prstGeom prst="rect">
            <a:avLst/>
          </a:prstGeom>
          <a:effectLst>
            <a:outerShdw blurRad="50800" dist="50800" dir="5400000" algn="ctr" rotWithShape="0">
              <a:srgbClr val="000000">
                <a:alpha val="0"/>
              </a:srgbClr>
            </a:outerShdw>
          </a:effectLst>
        </p:spPr>
      </p:pic>
      <p:pic>
        <p:nvPicPr>
          <p:cNvPr id="8" name="Content Placeholder 7" descr="A graph of a number of families receiving full food order&#10;&#10;Description automatically generated">
            <a:extLst>
              <a:ext uri="{FF2B5EF4-FFF2-40B4-BE49-F238E27FC236}">
                <a16:creationId xmlns:a16="http://schemas.microsoft.com/office/drawing/2014/main" id="{6343F7E4-CC8F-83A3-9687-ED729C90B5CE}"/>
              </a:ext>
            </a:extLst>
          </p:cNvPr>
          <p:cNvPicPr>
            <a:picLocks noGrp="1" noChangeAspect="1"/>
          </p:cNvPicPr>
          <p:nvPr>
            <p:ph idx="1"/>
          </p:nvPr>
        </p:nvPicPr>
        <p:blipFill>
          <a:blip r:embed="rId3"/>
          <a:stretch>
            <a:fillRect/>
          </a:stretch>
        </p:blipFill>
        <p:spPr>
          <a:xfrm>
            <a:off x="838200" y="1860618"/>
            <a:ext cx="10515600" cy="4281351"/>
          </a:xfrm>
        </p:spPr>
      </p:pic>
    </p:spTree>
    <p:extLst>
      <p:ext uri="{BB962C8B-B14F-4D97-AF65-F5344CB8AC3E}">
        <p14:creationId xmlns:p14="http://schemas.microsoft.com/office/powerpoint/2010/main" val="3471398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061A-C53B-05EB-DC3A-0EDB3E9C17C2}"/>
              </a:ext>
            </a:extLst>
          </p:cNvPr>
          <p:cNvSpPr>
            <a:spLocks noGrp="1"/>
          </p:cNvSpPr>
          <p:nvPr>
            <p:ph type="title"/>
          </p:nvPr>
        </p:nvSpPr>
        <p:spPr/>
        <p:txBody>
          <a:bodyPr>
            <a:normAutofit/>
          </a:bodyPr>
          <a:lstStyle/>
          <a:p>
            <a:r>
              <a:rPr lang="en-US" sz="4800" b="1" dirty="0"/>
              <a:t>Current trends</a:t>
            </a:r>
          </a:p>
        </p:txBody>
      </p:sp>
      <p:pic>
        <p:nvPicPr>
          <p:cNvPr id="4" name="Picture 3">
            <a:extLst>
              <a:ext uri="{FF2B5EF4-FFF2-40B4-BE49-F238E27FC236}">
                <a16:creationId xmlns:a16="http://schemas.microsoft.com/office/drawing/2014/main" id="{B0F78B85-998B-002F-CDCA-6853B87B3A68}"/>
              </a:ext>
            </a:extLst>
          </p:cNvPr>
          <p:cNvPicPr>
            <a:picLocks noChangeAspect="1"/>
          </p:cNvPicPr>
          <p:nvPr/>
        </p:nvPicPr>
        <p:blipFill>
          <a:blip r:embed="rId2">
            <a:alphaModFix amt="6000"/>
            <a:extLst>
              <a:ext uri="{28A0092B-C50C-407E-A947-70E740481C1C}">
                <a14:useLocalDpi xmlns:a14="http://schemas.microsoft.com/office/drawing/2010/main" val="0"/>
              </a:ext>
            </a:extLst>
          </a:blip>
          <a:stretch>
            <a:fillRect/>
          </a:stretch>
        </p:blipFill>
        <p:spPr>
          <a:xfrm>
            <a:off x="9337676" y="4786312"/>
            <a:ext cx="3454398" cy="1943099"/>
          </a:xfrm>
          <a:prstGeom prst="rect">
            <a:avLst/>
          </a:prstGeom>
          <a:effectLst>
            <a:outerShdw blurRad="50800" dist="50800" dir="5400000" algn="ctr" rotWithShape="0">
              <a:srgbClr val="000000">
                <a:alpha val="0"/>
              </a:srgbClr>
            </a:outerShdw>
          </a:effectLst>
        </p:spPr>
      </p:pic>
      <p:pic>
        <p:nvPicPr>
          <p:cNvPr id="8" name="Content Placeholder 7" descr="A graph showing the number of food services&#10;&#10;Description automatically generated">
            <a:extLst>
              <a:ext uri="{FF2B5EF4-FFF2-40B4-BE49-F238E27FC236}">
                <a16:creationId xmlns:a16="http://schemas.microsoft.com/office/drawing/2014/main" id="{62C9A258-50A7-7AA4-1178-2B2AB8980C0D}"/>
              </a:ext>
            </a:extLst>
          </p:cNvPr>
          <p:cNvPicPr>
            <a:picLocks noGrp="1" noChangeAspect="1"/>
          </p:cNvPicPr>
          <p:nvPr>
            <p:ph idx="1"/>
          </p:nvPr>
        </p:nvPicPr>
        <p:blipFill>
          <a:blip r:embed="rId3"/>
          <a:stretch>
            <a:fillRect/>
          </a:stretch>
        </p:blipFill>
        <p:spPr>
          <a:xfrm>
            <a:off x="857250" y="2001044"/>
            <a:ext cx="10477500" cy="4000500"/>
          </a:xfrm>
        </p:spPr>
      </p:pic>
    </p:spTree>
    <p:extLst>
      <p:ext uri="{BB962C8B-B14F-4D97-AF65-F5344CB8AC3E}">
        <p14:creationId xmlns:p14="http://schemas.microsoft.com/office/powerpoint/2010/main" val="2636079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061A-C53B-05EB-DC3A-0EDB3E9C17C2}"/>
              </a:ext>
            </a:extLst>
          </p:cNvPr>
          <p:cNvSpPr>
            <a:spLocks noGrp="1"/>
          </p:cNvSpPr>
          <p:nvPr>
            <p:ph type="title"/>
          </p:nvPr>
        </p:nvSpPr>
        <p:spPr/>
        <p:txBody>
          <a:bodyPr>
            <a:normAutofit/>
          </a:bodyPr>
          <a:lstStyle/>
          <a:p>
            <a:r>
              <a:rPr lang="en-US" sz="4800" b="1" dirty="0"/>
              <a:t>Stories of hope – Serafina and Sam</a:t>
            </a:r>
          </a:p>
        </p:txBody>
      </p:sp>
      <p:pic>
        <p:nvPicPr>
          <p:cNvPr id="5" name="Content Placeholder 4">
            <a:extLst>
              <a:ext uri="{FF2B5EF4-FFF2-40B4-BE49-F238E27FC236}">
                <a16:creationId xmlns:a16="http://schemas.microsoft.com/office/drawing/2014/main" id="{C9F96FF4-60C0-4378-6204-B019D681B392}"/>
              </a:ext>
            </a:extLst>
          </p:cNvPr>
          <p:cNvPicPr>
            <a:picLocks noGrp="1" noChangeAspect="1"/>
          </p:cNvPicPr>
          <p:nvPr>
            <p:ph idx="1"/>
          </p:nvPr>
        </p:nvPicPr>
        <p:blipFill>
          <a:blip r:embed="rId2"/>
          <a:stretch>
            <a:fillRect/>
          </a:stretch>
        </p:blipFill>
        <p:spPr>
          <a:xfrm>
            <a:off x="1593231" y="1690688"/>
            <a:ext cx="3272002" cy="4351338"/>
          </a:xfrm>
        </p:spPr>
      </p:pic>
      <p:pic>
        <p:nvPicPr>
          <p:cNvPr id="4" name="Picture 3">
            <a:extLst>
              <a:ext uri="{FF2B5EF4-FFF2-40B4-BE49-F238E27FC236}">
                <a16:creationId xmlns:a16="http://schemas.microsoft.com/office/drawing/2014/main" id="{B0F78B85-998B-002F-CDCA-6853B87B3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7676" y="4786312"/>
            <a:ext cx="3454398" cy="1943099"/>
          </a:xfrm>
          <a:prstGeom prst="rect">
            <a:avLst/>
          </a:prstGeom>
        </p:spPr>
      </p:pic>
      <p:pic>
        <p:nvPicPr>
          <p:cNvPr id="6" name="Picture 5">
            <a:extLst>
              <a:ext uri="{FF2B5EF4-FFF2-40B4-BE49-F238E27FC236}">
                <a16:creationId xmlns:a16="http://schemas.microsoft.com/office/drawing/2014/main" id="{EB02979D-7E12-243C-C9F6-4947EFBE218D}"/>
              </a:ext>
            </a:extLst>
          </p:cNvPr>
          <p:cNvPicPr>
            <a:picLocks noChangeAspect="1"/>
          </p:cNvPicPr>
          <p:nvPr/>
        </p:nvPicPr>
        <p:blipFill>
          <a:blip r:embed="rId4"/>
          <a:stretch>
            <a:fillRect/>
          </a:stretch>
        </p:blipFill>
        <p:spPr>
          <a:xfrm>
            <a:off x="5151100" y="1690688"/>
            <a:ext cx="4351338" cy="4351338"/>
          </a:xfrm>
          <a:prstGeom prst="rect">
            <a:avLst/>
          </a:prstGeom>
        </p:spPr>
      </p:pic>
    </p:spTree>
    <p:extLst>
      <p:ext uri="{BB962C8B-B14F-4D97-AF65-F5344CB8AC3E}">
        <p14:creationId xmlns:p14="http://schemas.microsoft.com/office/powerpoint/2010/main" val="2828054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061A-C53B-05EB-DC3A-0EDB3E9C17C2}"/>
              </a:ext>
            </a:extLst>
          </p:cNvPr>
          <p:cNvSpPr>
            <a:spLocks noGrp="1"/>
          </p:cNvSpPr>
          <p:nvPr>
            <p:ph type="title"/>
          </p:nvPr>
        </p:nvSpPr>
        <p:spPr/>
        <p:txBody>
          <a:bodyPr>
            <a:normAutofit/>
          </a:bodyPr>
          <a:lstStyle/>
          <a:p>
            <a:r>
              <a:rPr lang="en-US" sz="4800" b="1" dirty="0"/>
              <a:t>Congregational connections</a:t>
            </a:r>
          </a:p>
        </p:txBody>
      </p:sp>
      <p:pic>
        <p:nvPicPr>
          <p:cNvPr id="4" name="Picture 3">
            <a:extLst>
              <a:ext uri="{FF2B5EF4-FFF2-40B4-BE49-F238E27FC236}">
                <a16:creationId xmlns:a16="http://schemas.microsoft.com/office/drawing/2014/main" id="{B0F78B85-998B-002F-CDCA-6853B87B3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7676" y="4786312"/>
            <a:ext cx="3454398" cy="1943099"/>
          </a:xfrm>
          <a:prstGeom prst="rect">
            <a:avLst/>
          </a:prstGeom>
        </p:spPr>
      </p:pic>
      <p:sp>
        <p:nvSpPr>
          <p:cNvPr id="7" name="Content Placeholder 6">
            <a:extLst>
              <a:ext uri="{FF2B5EF4-FFF2-40B4-BE49-F238E27FC236}">
                <a16:creationId xmlns:a16="http://schemas.microsoft.com/office/drawing/2014/main" id="{E9FF9590-141B-86FC-CB83-25359DA756C4}"/>
              </a:ext>
            </a:extLst>
          </p:cNvPr>
          <p:cNvSpPr>
            <a:spLocks noGrp="1"/>
          </p:cNvSpPr>
          <p:nvPr>
            <p:ph idx="1"/>
          </p:nvPr>
        </p:nvSpPr>
        <p:spPr/>
        <p:txBody>
          <a:bodyPr>
            <a:normAutofit/>
          </a:bodyPr>
          <a:lstStyle/>
          <a:p>
            <a:pPr marL="514350" indent="-514350">
              <a:buAutoNum type="arabicPeriod"/>
            </a:pPr>
            <a:r>
              <a:rPr lang="en-US" dirty="0"/>
              <a:t>How is your congregation currently supporting ICA (financially, with volunteers, doing a food drive, making gifts from your foundation, etc.</a:t>
            </a:r>
          </a:p>
          <a:p>
            <a:pPr marL="514350" indent="-514350">
              <a:buAutoNum type="arabicPeriod"/>
            </a:pPr>
            <a:r>
              <a:rPr lang="en-US" dirty="0"/>
              <a:t>What ways could we help improve the relationship with your congregation.</a:t>
            </a:r>
          </a:p>
          <a:p>
            <a:pPr marL="514350" indent="-514350">
              <a:buAutoNum type="arabicPeriod"/>
            </a:pPr>
            <a:r>
              <a:rPr lang="en-US" dirty="0"/>
              <a:t>When would be the best time for someone form ICA to visit your congregation and who is the best person to contact to set up that visit?</a:t>
            </a:r>
          </a:p>
        </p:txBody>
      </p:sp>
    </p:spTree>
    <p:extLst>
      <p:ext uri="{BB962C8B-B14F-4D97-AF65-F5344CB8AC3E}">
        <p14:creationId xmlns:p14="http://schemas.microsoft.com/office/powerpoint/2010/main" val="2216424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061A-C53B-05EB-DC3A-0EDB3E9C17C2}"/>
              </a:ext>
            </a:extLst>
          </p:cNvPr>
          <p:cNvSpPr>
            <a:spLocks noGrp="1"/>
          </p:cNvSpPr>
          <p:nvPr>
            <p:ph type="title"/>
          </p:nvPr>
        </p:nvSpPr>
        <p:spPr/>
        <p:txBody>
          <a:bodyPr>
            <a:normAutofit/>
          </a:bodyPr>
          <a:lstStyle/>
          <a:p>
            <a:r>
              <a:rPr lang="en-US" sz="4800" b="1" dirty="0"/>
              <a:t>Recurring gift campaign</a:t>
            </a:r>
          </a:p>
        </p:txBody>
      </p:sp>
      <p:pic>
        <p:nvPicPr>
          <p:cNvPr id="4" name="Picture 3">
            <a:extLst>
              <a:ext uri="{FF2B5EF4-FFF2-40B4-BE49-F238E27FC236}">
                <a16:creationId xmlns:a16="http://schemas.microsoft.com/office/drawing/2014/main" id="{B0F78B85-998B-002F-CDCA-6853B87B3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7676" y="4786312"/>
            <a:ext cx="3454398" cy="1943099"/>
          </a:xfrm>
          <a:prstGeom prst="rect">
            <a:avLst/>
          </a:prstGeom>
        </p:spPr>
      </p:pic>
      <p:pic>
        <p:nvPicPr>
          <p:cNvPr id="18" name="Content Placeholder 17" descr="A screenshot of a web page&#10;&#10;Description automatically generated">
            <a:extLst>
              <a:ext uri="{FF2B5EF4-FFF2-40B4-BE49-F238E27FC236}">
                <a16:creationId xmlns:a16="http://schemas.microsoft.com/office/drawing/2014/main" id="{BEB4A085-4376-F10B-22A3-A23499274C91}"/>
              </a:ext>
            </a:extLst>
          </p:cNvPr>
          <p:cNvPicPr>
            <a:picLocks noGrp="1" noChangeAspect="1"/>
          </p:cNvPicPr>
          <p:nvPr>
            <p:ph idx="1"/>
          </p:nvPr>
        </p:nvPicPr>
        <p:blipFill>
          <a:blip r:embed="rId3"/>
          <a:stretch>
            <a:fillRect/>
          </a:stretch>
        </p:blipFill>
        <p:spPr>
          <a:xfrm>
            <a:off x="1382897" y="1760581"/>
            <a:ext cx="8239957" cy="4351338"/>
          </a:xfrm>
        </p:spPr>
      </p:pic>
    </p:spTree>
    <p:extLst>
      <p:ext uri="{BB962C8B-B14F-4D97-AF65-F5344CB8AC3E}">
        <p14:creationId xmlns:p14="http://schemas.microsoft.com/office/powerpoint/2010/main" val="3886762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198</Words>
  <Application>Microsoft Office PowerPoint</Application>
  <PresentationFormat>Widescreen</PresentationFormat>
  <Paragraphs>34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ICA Congregational Meeting</vt:lpstr>
      <vt:lpstr>Agenda</vt:lpstr>
      <vt:lpstr>ICA Opening Prayer</vt:lpstr>
      <vt:lpstr>Introductions</vt:lpstr>
      <vt:lpstr>Current trends</vt:lpstr>
      <vt:lpstr>Current trends</vt:lpstr>
      <vt:lpstr>Stories of hope – Serafina and Sam</vt:lpstr>
      <vt:lpstr>Congregational connections</vt:lpstr>
      <vt:lpstr>Recurring gift campaign</vt:lpstr>
      <vt:lpstr>The Great Taste 2023</vt:lpstr>
      <vt:lpstr>Other news from the pews?</vt:lpstr>
      <vt:lpstr>ICA Congregational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 Congregational Meeting</dc:title>
  <dc:creator>ICA Food Shelf</dc:creator>
  <cp:lastModifiedBy>Nina Wagner</cp:lastModifiedBy>
  <cp:revision>4</cp:revision>
  <dcterms:created xsi:type="dcterms:W3CDTF">2023-07-18T19:06:52Z</dcterms:created>
  <dcterms:modified xsi:type="dcterms:W3CDTF">2023-07-19T17:59:21Z</dcterms:modified>
</cp:coreProperties>
</file>